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96" r:id="rId3"/>
    <p:sldId id="273" r:id="rId4"/>
    <p:sldId id="285" r:id="rId5"/>
    <p:sldId id="298" r:id="rId6"/>
    <p:sldId id="287" r:id="rId7"/>
    <p:sldId id="281" r:id="rId8"/>
    <p:sldId id="297" r:id="rId9"/>
    <p:sldId id="282" r:id="rId10"/>
    <p:sldId id="292" r:id="rId11"/>
    <p:sldId id="284" r:id="rId12"/>
    <p:sldId id="290" r:id="rId13"/>
    <p:sldId id="25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80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79EB4-D545-4D8B-8F00-9DFA7A1B771A}" v="16" dt="2020-01-22T04:49:46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Hyuck Lim" userId="39a968169178778a" providerId="LiveId" clId="{7E379EB4-D545-4D8B-8F00-9DFA7A1B771A}"/>
    <pc:docChg chg="custSel addSld delSld modSld">
      <pc:chgData name="JuHyuck Lim" userId="39a968169178778a" providerId="LiveId" clId="{7E379EB4-D545-4D8B-8F00-9DFA7A1B771A}" dt="2020-01-22T04:49:47.865" v="230" actId="20577"/>
      <pc:docMkLst>
        <pc:docMk/>
      </pc:docMkLst>
      <pc:sldChg chg="addSp delSp modSp add">
        <pc:chgData name="JuHyuck Lim" userId="39a968169178778a" providerId="LiveId" clId="{7E379EB4-D545-4D8B-8F00-9DFA7A1B771A}" dt="2020-01-22T04:49:47.865" v="230" actId="20577"/>
        <pc:sldMkLst>
          <pc:docMk/>
          <pc:sldMk cId="2038333160" sldId="298"/>
        </pc:sldMkLst>
        <pc:spChg chg="del">
          <ac:chgData name="JuHyuck Lim" userId="39a968169178778a" providerId="LiveId" clId="{7E379EB4-D545-4D8B-8F00-9DFA7A1B771A}" dt="2020-01-22T04:27:49.012" v="5" actId="478"/>
          <ac:spMkLst>
            <pc:docMk/>
            <pc:sldMk cId="2038333160" sldId="298"/>
            <ac:spMk id="7" creationId="{BD038ECE-E8A4-4AC0-89E2-5CBBF4EBBB09}"/>
          </ac:spMkLst>
        </pc:spChg>
        <pc:spChg chg="del mod">
          <ac:chgData name="JuHyuck Lim" userId="39a968169178778a" providerId="LiveId" clId="{7E379EB4-D545-4D8B-8F00-9DFA7A1B771A}" dt="2020-01-22T04:27:57.920" v="14" actId="478"/>
          <ac:spMkLst>
            <pc:docMk/>
            <pc:sldMk cId="2038333160" sldId="298"/>
            <ac:spMk id="9" creationId="{EAFF4582-E84B-47CB-B0B6-FB23ED849DAA}"/>
          </ac:spMkLst>
        </pc:spChg>
        <pc:spChg chg="del">
          <ac:chgData name="JuHyuck Lim" userId="39a968169178778a" providerId="LiveId" clId="{7E379EB4-D545-4D8B-8F00-9DFA7A1B771A}" dt="2020-01-22T04:27:55.913" v="11" actId="478"/>
          <ac:spMkLst>
            <pc:docMk/>
            <pc:sldMk cId="2038333160" sldId="298"/>
            <ac:spMk id="12" creationId="{60CD5D5E-67E6-4201-96D6-A5280732B836}"/>
          </ac:spMkLst>
        </pc:spChg>
        <pc:spChg chg="del">
          <ac:chgData name="JuHyuck Lim" userId="39a968169178778a" providerId="LiveId" clId="{7E379EB4-D545-4D8B-8F00-9DFA7A1B771A}" dt="2020-01-22T04:27:49.981" v="7" actId="478"/>
          <ac:spMkLst>
            <pc:docMk/>
            <pc:sldMk cId="2038333160" sldId="298"/>
            <ac:spMk id="15" creationId="{37E5DEF6-8AEA-4701-AAC9-8B543D6FFA81}"/>
          </ac:spMkLst>
        </pc:spChg>
        <pc:spChg chg="del">
          <ac:chgData name="JuHyuck Lim" userId="39a968169178778a" providerId="LiveId" clId="{7E379EB4-D545-4D8B-8F00-9DFA7A1B771A}" dt="2020-01-22T04:27:59.438" v="16" actId="478"/>
          <ac:spMkLst>
            <pc:docMk/>
            <pc:sldMk cId="2038333160" sldId="298"/>
            <ac:spMk id="16" creationId="{3C183CE1-D8A2-4BE8-BDA0-493E10B40740}"/>
          </ac:spMkLst>
        </pc:spChg>
        <pc:spChg chg="del">
          <ac:chgData name="JuHyuck Lim" userId="39a968169178778a" providerId="LiveId" clId="{7E379EB4-D545-4D8B-8F00-9DFA7A1B771A}" dt="2020-01-22T04:28:00.339" v="17" actId="478"/>
          <ac:spMkLst>
            <pc:docMk/>
            <pc:sldMk cId="2038333160" sldId="298"/>
            <ac:spMk id="18" creationId="{2FC692AB-13CB-496E-B4BE-0D7B26B83ECB}"/>
          </ac:spMkLst>
        </pc:spChg>
        <pc:spChg chg="del">
          <ac:chgData name="JuHyuck Lim" userId="39a968169178778a" providerId="LiveId" clId="{7E379EB4-D545-4D8B-8F00-9DFA7A1B771A}" dt="2020-01-22T04:27:50.791" v="9" actId="478"/>
          <ac:spMkLst>
            <pc:docMk/>
            <pc:sldMk cId="2038333160" sldId="298"/>
            <ac:spMk id="20" creationId="{81EAD4AD-BA90-4141-BDF9-5F7B90A4D6EE}"/>
          </ac:spMkLst>
        </pc:spChg>
        <pc:spChg chg="del mod">
          <ac:chgData name="JuHyuck Lim" userId="39a968169178778a" providerId="LiveId" clId="{7E379EB4-D545-4D8B-8F00-9DFA7A1B771A}" dt="2020-01-22T04:48:22.686" v="123" actId="478"/>
          <ac:spMkLst>
            <pc:docMk/>
            <pc:sldMk cId="2038333160" sldId="298"/>
            <ac:spMk id="21" creationId="{B6AEE38D-6CC7-41A2-B4AC-E22B635E630B}"/>
          </ac:spMkLst>
        </pc:spChg>
        <pc:spChg chg="del mod">
          <ac:chgData name="JuHyuck Lim" userId="39a968169178778a" providerId="LiveId" clId="{7E379EB4-D545-4D8B-8F00-9DFA7A1B771A}" dt="2020-01-22T04:48:46.774" v="137"/>
          <ac:spMkLst>
            <pc:docMk/>
            <pc:sldMk cId="2038333160" sldId="298"/>
            <ac:spMk id="23" creationId="{9C006FA2-5A5E-4E43-9307-B266158068B7}"/>
          </ac:spMkLst>
        </pc:spChg>
        <pc:spChg chg="add mod">
          <ac:chgData name="JuHyuck Lim" userId="39a968169178778a" providerId="LiveId" clId="{7E379EB4-D545-4D8B-8F00-9DFA7A1B771A}" dt="2020-01-22T04:49:27.807" v="156"/>
          <ac:spMkLst>
            <pc:docMk/>
            <pc:sldMk cId="2038333160" sldId="298"/>
            <ac:spMk id="24" creationId="{BA792436-DF9E-4BC0-B060-DB4AC2872301}"/>
          </ac:spMkLst>
        </pc:spChg>
        <pc:spChg chg="add mod">
          <ac:chgData name="JuHyuck Lim" userId="39a968169178778a" providerId="LiveId" clId="{7E379EB4-D545-4D8B-8F00-9DFA7A1B771A}" dt="2020-01-22T04:49:47.865" v="230" actId="20577"/>
          <ac:spMkLst>
            <pc:docMk/>
            <pc:sldMk cId="2038333160" sldId="298"/>
            <ac:spMk id="26" creationId="{A4B1C2F6-906F-4B75-A9F7-602EF0722FA3}"/>
          </ac:spMkLst>
        </pc:spChg>
        <pc:picChg chg="del">
          <ac:chgData name="JuHyuck Lim" userId="39a968169178778a" providerId="LiveId" clId="{7E379EB4-D545-4D8B-8F00-9DFA7A1B771A}" dt="2020-01-22T04:27:48.566" v="4" actId="478"/>
          <ac:picMkLst>
            <pc:docMk/>
            <pc:sldMk cId="2038333160" sldId="298"/>
            <ac:picMk id="2" creationId="{7559E655-EFAF-4B4B-8C1D-B930AD4A22DC}"/>
          </ac:picMkLst>
        </pc:picChg>
        <pc:picChg chg="del">
          <ac:chgData name="JuHyuck Lim" userId="39a968169178778a" providerId="LiveId" clId="{7E379EB4-D545-4D8B-8F00-9DFA7A1B771A}" dt="2020-01-22T04:27:49.346" v="6" actId="478"/>
          <ac:picMkLst>
            <pc:docMk/>
            <pc:sldMk cId="2038333160" sldId="298"/>
            <ac:picMk id="3" creationId="{1BC1088A-7376-4AE1-A200-93B669E6BECC}"/>
          </ac:picMkLst>
        </pc:picChg>
        <pc:picChg chg="add mod">
          <ac:chgData name="JuHyuck Lim" userId="39a968169178778a" providerId="LiveId" clId="{7E379EB4-D545-4D8B-8F00-9DFA7A1B771A}" dt="2020-01-22T04:48:54.636" v="142" actId="14100"/>
          <ac:picMkLst>
            <pc:docMk/>
            <pc:sldMk cId="2038333160" sldId="298"/>
            <ac:picMk id="5" creationId="{A2B17A53-21CD-430E-B238-D5214503125F}"/>
          </ac:picMkLst>
        </pc:picChg>
        <pc:picChg chg="del">
          <ac:chgData name="JuHyuck Lim" userId="39a968169178778a" providerId="LiveId" clId="{7E379EB4-D545-4D8B-8F00-9DFA7A1B771A}" dt="2020-01-22T04:27:50.300" v="8" actId="478"/>
          <ac:picMkLst>
            <pc:docMk/>
            <pc:sldMk cId="2038333160" sldId="298"/>
            <ac:picMk id="8" creationId="{E1F5AF2C-09F5-45A6-BBD6-6901217A7A1D}"/>
          </ac:picMkLst>
        </pc:picChg>
        <pc:picChg chg="add mod">
          <ac:chgData name="JuHyuck Lim" userId="39a968169178778a" providerId="LiveId" clId="{7E379EB4-D545-4D8B-8F00-9DFA7A1B771A}" dt="2020-01-22T04:48:56.158" v="143" actId="14100"/>
          <ac:picMkLst>
            <pc:docMk/>
            <pc:sldMk cId="2038333160" sldId="298"/>
            <ac:picMk id="10" creationId="{DB0D1853-802A-4BC3-9ECC-1DAFAC7418DB}"/>
          </ac:picMkLst>
        </pc:picChg>
        <pc:picChg chg="add mod">
          <ac:chgData name="JuHyuck Lim" userId="39a968169178778a" providerId="LiveId" clId="{7E379EB4-D545-4D8B-8F00-9DFA7A1B771A}" dt="2020-01-22T04:49:01.235" v="145" actId="14100"/>
          <ac:picMkLst>
            <pc:docMk/>
            <pc:sldMk cId="2038333160" sldId="298"/>
            <ac:picMk id="13" creationId="{62FA888F-6951-4EB0-B28B-836B3E3F9305}"/>
          </ac:picMkLst>
        </pc:picChg>
        <pc:cxnChg chg="del">
          <ac:chgData name="JuHyuck Lim" userId="39a968169178778a" providerId="LiveId" clId="{7E379EB4-D545-4D8B-8F00-9DFA7A1B771A}" dt="2020-01-22T04:27:57.137" v="12" actId="478"/>
          <ac:cxnSpMkLst>
            <pc:docMk/>
            <pc:sldMk cId="2038333160" sldId="298"/>
            <ac:cxnSpMk id="11" creationId="{C38288DF-EF25-4352-BDD4-2E7F8DD223D3}"/>
          </ac:cxnSpMkLst>
        </pc:cxnChg>
        <pc:cxnChg chg="del">
          <ac:chgData name="JuHyuck Lim" userId="39a968169178778a" providerId="LiveId" clId="{7E379EB4-D545-4D8B-8F00-9DFA7A1B771A}" dt="2020-01-22T04:27:58.702" v="15" actId="478"/>
          <ac:cxnSpMkLst>
            <pc:docMk/>
            <pc:sldMk cId="2038333160" sldId="298"/>
            <ac:cxnSpMk id="17" creationId="{68BDA03F-C887-40F8-B676-C9BE8C79B160}"/>
          </ac:cxnSpMkLst>
        </pc:cxnChg>
        <pc:cxnChg chg="del mod">
          <ac:chgData name="JuHyuck Lim" userId="39a968169178778a" providerId="LiveId" clId="{7E379EB4-D545-4D8B-8F00-9DFA7A1B771A}" dt="2020-01-22T04:48:17.499" v="121" actId="478"/>
          <ac:cxnSpMkLst>
            <pc:docMk/>
            <pc:sldMk cId="2038333160" sldId="298"/>
            <ac:cxnSpMk id="22" creationId="{08C422D0-4EF4-4D16-9138-D7D4D0A7A56F}"/>
          </ac:cxnSpMkLst>
        </pc:cxnChg>
        <pc:cxnChg chg="add mod">
          <ac:chgData name="JuHyuck Lim" userId="39a968169178778a" providerId="LiveId" clId="{7E379EB4-D545-4D8B-8F00-9DFA7A1B771A}" dt="2020-01-22T04:49:23.183" v="148" actId="1076"/>
          <ac:cxnSpMkLst>
            <pc:docMk/>
            <pc:sldMk cId="2038333160" sldId="298"/>
            <ac:cxnSpMk id="25" creationId="{F37FAB32-07A6-4648-BB07-23E53CC5C0B9}"/>
          </ac:cxnSpMkLst>
        </pc:cxnChg>
      </pc:sldChg>
      <pc:sldChg chg="add del">
        <pc:chgData name="JuHyuck Lim" userId="39a968169178778a" providerId="LiveId" clId="{7E379EB4-D545-4D8B-8F00-9DFA7A1B771A}" dt="2020-01-22T04:49:15.435" v="146" actId="2696"/>
        <pc:sldMkLst>
          <pc:docMk/>
          <pc:sldMk cId="2501767972" sldId="299"/>
        </pc:sldMkLst>
      </pc:sldChg>
    </pc:docChg>
  </pc:docChgLst>
  <pc:docChgLst>
    <pc:chgData name="JuHyuck Lim" userId="39a968169178778a" providerId="LiveId" clId="{3CB9F376-8AD9-4F10-88C2-F7CDC475B422}"/>
    <pc:docChg chg="modSld">
      <pc:chgData name="JuHyuck Lim" userId="39a968169178778a" providerId="LiveId" clId="{3CB9F376-8AD9-4F10-88C2-F7CDC475B422}" dt="2020-01-22T03:10:53.676" v="0" actId="20577"/>
      <pc:docMkLst>
        <pc:docMk/>
      </pc:docMkLst>
      <pc:sldChg chg="modSp">
        <pc:chgData name="JuHyuck Lim" userId="39a968169178778a" providerId="LiveId" clId="{3CB9F376-8AD9-4F10-88C2-F7CDC475B422}" dt="2020-01-22T03:10:53.676" v="0" actId="20577"/>
        <pc:sldMkLst>
          <pc:docMk/>
          <pc:sldMk cId="4167695892" sldId="285"/>
        </pc:sldMkLst>
        <pc:spChg chg="mod">
          <ac:chgData name="JuHyuck Lim" userId="39a968169178778a" providerId="LiveId" clId="{3CB9F376-8AD9-4F10-88C2-F7CDC475B422}" dt="2020-01-22T03:10:53.676" v="0" actId="20577"/>
          <ac:spMkLst>
            <pc:docMk/>
            <pc:sldMk cId="4167695892" sldId="285"/>
            <ac:spMk id="9" creationId="{EAFF4582-E84B-47CB-B0B6-FB23ED849DA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in.naver.com/qna/detail.nhn?d1id=1&amp;dirId=10302&amp;docId=325832743&amp;qb=cHl0aG9uIEF0dHJpYnV0ZUVycm9yOiBtb2R1bGUgJ3R1cnRsZScgaGFzIG5vIGF0dHJpYnV0ZSAnUGVuJw==&amp;enc=utf8&amp;section=kin&amp;rank=5&amp;search_sort=0&amp;spq=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801668" y="1745565"/>
            <a:ext cx="6588663" cy="1877436"/>
            <a:chOff x="2801669" y="1767839"/>
            <a:chExt cx="6588663" cy="18774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6003634" y="1767839"/>
              <a:ext cx="2876415" cy="262346"/>
            </a:xfrm>
            <a:prstGeom prst="rect">
              <a:avLst/>
            </a:prstGeom>
            <a:solidFill>
              <a:srgbClr val="024B80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801669" y="2537279"/>
              <a:ext cx="65886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Presentation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3526C-5711-4D51-BF9B-905EDCD5B4CF}"/>
              </a:ext>
            </a:extLst>
          </p:cNvPr>
          <p:cNvSpPr txBox="1"/>
          <p:nvPr/>
        </p:nvSpPr>
        <p:spPr>
          <a:xfrm>
            <a:off x="9315585" y="6441685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4F95D-A0AD-425F-B137-280B1CF4E8C6}"/>
              </a:ext>
            </a:extLst>
          </p:cNvPr>
          <p:cNvSpPr txBox="1"/>
          <p:nvPr/>
        </p:nvSpPr>
        <p:spPr>
          <a:xfrm>
            <a:off x="8686463" y="6534835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13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외 활동</a:t>
            </a:r>
          </a:p>
        </p:txBody>
      </p: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8B4D630E-0C1E-4DA9-85DA-2C62A84718D0}"/>
              </a:ext>
            </a:extLst>
          </p:cNvPr>
          <p:cNvGrpSpPr/>
          <p:nvPr/>
        </p:nvGrpSpPr>
        <p:grpSpPr>
          <a:xfrm>
            <a:off x="741681" y="1381931"/>
            <a:ext cx="10745132" cy="4634330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37DBB6A8-214F-4974-B2AF-3A8A1EF9325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9917A8E4-51F4-4A17-9211-5148C90FCB3B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BBCB6E9B-3CBD-4DEB-80AE-AAF38DBAC623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C8DE3BED-1E6E-4BE1-9569-3476AB8B127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0CB3A1E5-11B6-4B27-8764-589D5D537CD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7D11F094-9F2A-433F-B1F9-92AF052A0DDB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F3BD8297-CA39-4017-9D96-2E07F43A78AA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4601D1B-0411-4D4F-BDDE-D3B6788A5E06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1E45AAC-F085-4182-9D53-72DD838D52C9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7E2194D9-EA69-47C0-9126-DCFC81AD6817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0B9F68E2-E722-4A26-BB45-D07E9A2F6D88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3F667A5-0A8F-4F15-A4B0-422FFA72099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39639A8A-4DC7-4E49-9418-42007A08C2BE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2996F7BA-192D-401C-A834-7559B8BFD94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DB7BE0E4-79F2-413F-8EAF-552FF1D4012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2879FB17-36EC-41D0-B306-6D2934B560DE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67A5A702-93A5-46AB-BCF8-6C29D9F7164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4391EED1-D189-42EA-9FBA-E85CFBB647A8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E402003-302D-4DE3-B02D-9D1A05D67227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10A674C0-B5F7-43AD-B5E4-DEFDD7003AFB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63731EDE-BE87-44F2-8410-1ECCFFA5993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A105105-8C26-441C-A97B-6FAAD96C987A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F858B7E-4335-4114-A92C-F9CA9327923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594D230F-C3E1-499F-89BE-E998383FAF6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289A0ED1-D059-4E97-8981-A26E2C1CF57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D46A5769-54BA-4056-AE43-C6DD9518CBC1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4A35A137-6EC0-4134-94EC-B95E65A8E476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2EAE11FE-6756-4E0A-8434-A9D0A99D16D3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9CC9A7BF-3F45-43C4-A549-A7BABF279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138CDF3B-128A-4D37-821B-6CDD162F362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68E50F5E-773F-4C3F-BCE9-CE8A1B10511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53D2588F-9F8D-467E-AF93-8A22313D923A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AE60C271-CEAE-40F8-9D31-9C10EB86B09F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8FCBA861-D185-42E2-9EC1-5127E7C87E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68A1063-13E4-461E-90ED-0A6DE9DDEF3A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BA0A1C1D-2DDD-4568-884E-1010524DF36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04FA5EDB-D681-4C9B-AA84-1995A25F1730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B49631C7-3545-4D5E-9B8B-C85338334B7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32CB77F5-F30E-48A7-8525-68BBF3A2AD9A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9EF56340-3BD4-44AA-B143-A58D54417E7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E953D7AD-CF78-4C86-9BC4-7CD4A762F4BC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5AA6C6F6-F1B2-403A-8FF1-184815D46FC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F7C41CBF-4D1F-4556-BC74-26C1BFDEC375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ECDBC2F3-E745-414A-A120-60E7D8BBE8B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09C7826-1D65-43B3-9531-BFBF8340FE9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8E818951-02DF-493A-8120-6757DD0C186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DFF58A58-3794-4ACB-A408-D134D10D691F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4769C495-7B15-490E-9818-4ECC418A526A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9DF5BC2A-159A-49A0-A418-9311387CDEE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A96B174A-5A30-4552-8B35-A755490FC23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B09AD620-1118-4109-9E0B-E99AA420D08E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70F56104-0DC3-4113-9967-7D30D98A2C6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B1258D4A-C334-48F0-A0DD-C4FC224A19D5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9663CA99-36CF-4F20-A1E4-985D8EF0DFDE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9039F7DC-D68E-4193-81FC-3FC21F6D4D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7CD44343-AA7C-4F56-8F73-753AC5F55737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C26BFE23-A66F-47AA-B855-8D6E46CAEF6C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3C910B0E-D3C8-4D20-BC6A-C5CC346AEFC0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EABED5CE-0456-4199-B39C-D9FA51E3B153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0" name="자유형: 도형 399">
              <a:extLst>
                <a:ext uri="{FF2B5EF4-FFF2-40B4-BE49-F238E27FC236}">
                  <a16:creationId xmlns:a16="http://schemas.microsoft.com/office/drawing/2014/main" id="{3B0A25D5-5164-4420-9A3D-2E6707094C1B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96E92D12-A2B9-46F5-B42F-7F5614257231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B0F655B-6FCB-4D18-A217-17135F8DA9F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FD831170-FD0C-43B3-A7FE-D7948A666124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D64FFBAA-3E62-4DF2-83EE-17141626754E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0B24E635-129E-4B87-89D5-14CB310C373E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B454F008-9B46-4EA1-AB8B-055789A35B60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060007EF-4B6D-4B9D-BE3F-DA1403AC990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D94EA65E-3095-4EE5-9FD5-FFCDF2927887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BB4D9365-6180-4BD5-8548-DA4D7A5DE207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36DFD104-B79A-4B48-92E1-327C0073F007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24005F28-35B7-4CF2-BD11-36DE67F0AB3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FE90DB68-EE53-4F18-94B2-505976050A57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72FEC7C2-1EA9-4A91-8460-AA49CA52C96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4" name="자유형: 도형 413">
              <a:extLst>
                <a:ext uri="{FF2B5EF4-FFF2-40B4-BE49-F238E27FC236}">
                  <a16:creationId xmlns:a16="http://schemas.microsoft.com/office/drawing/2014/main" id="{C23E2B98-EE6F-41DA-965D-BC80550DEBCA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4ADC6A40-0D41-45EC-9576-8B3248F71D4D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C6E454DA-5AE6-472F-B882-3E3535DB14DC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1D8B22CC-DC56-49CA-A9C1-E96AFBC935EB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7518D57E-649A-4F9D-916C-C3FDF0FA2C1C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E8BB7B85-9F2C-4D35-ABDA-283F6490E6CE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B937E2C4-432B-4849-97CE-A2C5053ABDC0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C2C70255-413A-4F5D-B4C9-C60E2CDE038A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256A323A-29AB-4A70-8DFA-850743656EA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36B13D3-4294-4482-912F-5C8B76A375C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C6E71036-9E63-471F-9C93-32CFCCF74A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E60DFF4B-C0C9-4146-8370-D595BC4F0E9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6" name="자유형: 도형 425">
              <a:extLst>
                <a:ext uri="{FF2B5EF4-FFF2-40B4-BE49-F238E27FC236}">
                  <a16:creationId xmlns:a16="http://schemas.microsoft.com/office/drawing/2014/main" id="{272E711C-524E-46D1-B7FC-3EB670CD8569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7" name="자유형: 도형 426">
              <a:extLst>
                <a:ext uri="{FF2B5EF4-FFF2-40B4-BE49-F238E27FC236}">
                  <a16:creationId xmlns:a16="http://schemas.microsoft.com/office/drawing/2014/main" id="{9B30A228-DC4B-4A73-9F13-57572CBDC5FF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950C19FB-0C6A-4CF7-A8C1-19426F41423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294CEF87-8FE6-4345-9048-BA1A6E0FF7F9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71C85303-B53B-4548-B659-1CBFC44571F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958424FE-EFF1-4BF6-9DA9-14BE061F07A4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B59C3F1-AE16-4B00-B224-211A59F4BA1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C0713495-302E-4EE3-8942-35C61B12E989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0DD99F03-A5F6-42BD-A17D-C28BF61CCDF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5" name="자유형: 도형 434">
              <a:extLst>
                <a:ext uri="{FF2B5EF4-FFF2-40B4-BE49-F238E27FC236}">
                  <a16:creationId xmlns:a16="http://schemas.microsoft.com/office/drawing/2014/main" id="{0EF521F1-D81D-4CCC-A212-37BC2C2AB0F9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E65685A4-472E-48A8-A5E3-96A0A83D033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DE4995EC-7D83-4B73-BDF2-F81C5423C8F8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27F8BC6F-C1DF-4327-AC2C-F01031B767C5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08EE6DD2-6ABD-4125-9D62-022D65F32EF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5741A96C-F41A-4F75-ABAA-A1AACA75D46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F90108F-AA2D-4274-84E6-7FB89FCF910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E2550B7D-214D-49C9-BAE4-E0EECA6A49EC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06730AE4-A75C-419A-8AE9-B43186210434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97E59403-2B3E-4EDC-B5D1-B463F42639E3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D8559139-6131-4988-BF2A-D0847001A6F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1BD40E49-26F4-4693-B9D5-81BB827001CB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39EF5F-5260-4C5B-953F-47B5A893017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406AA621-3B9C-402A-883A-F2AC6E0603B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9" name="자유형: 도형 448">
              <a:extLst>
                <a:ext uri="{FF2B5EF4-FFF2-40B4-BE49-F238E27FC236}">
                  <a16:creationId xmlns:a16="http://schemas.microsoft.com/office/drawing/2014/main" id="{5C7D335C-9DD6-4515-858E-D891ABBDD4D2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FA25205D-087C-414D-800E-F083C09DCA9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950F4363-654B-4CB6-B6FC-5AF4E5E70C4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4DE525C6-0BD1-41D2-8802-F78A70CEB2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325CD281-6B5A-45AC-9F61-23145E352FB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4" name="자유형: 도형 453">
              <a:extLst>
                <a:ext uri="{FF2B5EF4-FFF2-40B4-BE49-F238E27FC236}">
                  <a16:creationId xmlns:a16="http://schemas.microsoft.com/office/drawing/2014/main" id="{8E0C754E-7464-44AC-B00B-1B4C373EAC81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05C40C65-8B5A-4D77-A9BA-AAE463A2F7D7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FD8B66CD-7F0E-47E5-9257-94AB18C63BD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89A486AF-510D-4CB0-84D3-BD53C26EC3E1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B568A8BC-86AF-4F24-BDFD-A6EE12AA874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26D2FCD1-FEB2-42EC-8CBE-E3B82119352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DB1AD440-2CEB-4AD8-B650-CD562B5980E4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48A9CB2E-744F-4330-92C4-E45B6251A056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2" name="자유형: 도형 461">
              <a:extLst>
                <a:ext uri="{FF2B5EF4-FFF2-40B4-BE49-F238E27FC236}">
                  <a16:creationId xmlns:a16="http://schemas.microsoft.com/office/drawing/2014/main" id="{714B7E8C-FE7B-4D1D-87C1-C850AAC246F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C3FFDD2B-1CE7-4CB2-80D9-5525C75B56D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DA75AB1-C7CF-452C-BB63-479600D3DA1A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1E7B3E22-BA25-4DBD-B2B8-E0C0F0F64C7C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0B4D3C91-4205-433C-A2F6-8BA83981F281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4F08EDB1-393F-4164-9A7E-C6E012E2839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FC659691-B74C-490A-8529-5A3B6ED6AB9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EA62F2FE-340B-47E7-84EF-8EC15563A35F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DFF45ECE-D9B4-41E4-B95C-4FCEBBD5D60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08B85393-022C-4377-BBD7-EFFBED9030DD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ED4EDB8B-9D41-4B4C-87C4-30A662DCFDB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E9EC14C2-F4E6-4EB9-BDD2-9A5C9B6276BF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DF8BCE9F-32D5-4695-A476-0174C4187F38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5" name="자유형: 도형 474">
              <a:extLst>
                <a:ext uri="{FF2B5EF4-FFF2-40B4-BE49-F238E27FC236}">
                  <a16:creationId xmlns:a16="http://schemas.microsoft.com/office/drawing/2014/main" id="{1246E338-A8EF-4E2D-ABC6-1D57C644FABE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E7D4B22E-D31A-4D08-A848-70F4CA332A9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60912BFE-FA34-4597-9F20-5597D74964FB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DEDB6FF2-8B58-4EEA-B19F-0ECA4F92A3A6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694BF22C-7CC3-45AE-BB70-FB2F94A7734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D5F383BF-7944-4D10-A936-E6C7DF839B13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B0719AD5-0867-426A-B87D-D01A090A4397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C28CB417-41DF-4AB1-BD32-84F2E3171E6C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1F819FB9-B731-40DB-8A56-AC2EB585E3F1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49FED193-6C47-4379-BE5D-EB38E515FA8A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6AA25938-57A5-48BD-B723-A3246EE75AA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647ABE26-4076-42C2-A6FF-76AB497A082C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53A30BE5-832C-4B70-8B6F-7987FF53205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647B457B-B7B9-4DF6-9085-98BC1B81BEDF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9" name="자유형: 도형 488">
              <a:extLst>
                <a:ext uri="{FF2B5EF4-FFF2-40B4-BE49-F238E27FC236}">
                  <a16:creationId xmlns:a16="http://schemas.microsoft.com/office/drawing/2014/main" id="{79865A84-417F-4075-91A2-6AF72FF09C51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D9D87AA8-0B8E-4C1A-8BCE-2FA27C19FF6E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1AA925F2-2855-477B-8F29-42A447D0582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06EE69B7-DF74-4D43-BE0A-25460E51EE3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E21BC51A-E650-4E90-A5A8-D4ACD1D33CAB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3766896E-2CC6-4E72-8808-1DF5F42B8E44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77358326-C4BC-4A4C-8BB4-40780F7001D5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938A1E57-44D5-41EE-BFF8-78BDC4FE1B65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5AF5C201-D2B0-4727-B31D-43CD9A4FEEF3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5E0A4B4-15FE-46A7-9CF8-349342C19047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83B92786-051A-4C3E-9B87-F8ADD5EF90F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15760A58-72C1-41F4-BBBE-EF0C6FD07B6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3C74653B-BAD4-41C9-B2B3-33547FD21BE5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C08699E3-11A3-48A6-87DD-CACE0679C38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BD9244B6-005F-41A2-B5D4-507660D193F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43A34E93-FB3A-42D3-9486-CC69940F564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8C9A6F02-3D2C-4E84-B1E8-1845351A2C7E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C681671A-3638-42B6-B5EB-BF59F5E1D0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7" name="자유형: 도형 506">
              <a:extLst>
                <a:ext uri="{FF2B5EF4-FFF2-40B4-BE49-F238E27FC236}">
                  <a16:creationId xmlns:a16="http://schemas.microsoft.com/office/drawing/2014/main" id="{D6C4E79F-21C9-472E-9B15-F078EF94F621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8" name="자유형: 도형 507">
              <a:extLst>
                <a:ext uri="{FF2B5EF4-FFF2-40B4-BE49-F238E27FC236}">
                  <a16:creationId xmlns:a16="http://schemas.microsoft.com/office/drawing/2014/main" id="{2E52F19C-82E1-4619-8517-9F818BE8F389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9" name="자유형: 도형 508">
              <a:extLst>
                <a:ext uri="{FF2B5EF4-FFF2-40B4-BE49-F238E27FC236}">
                  <a16:creationId xmlns:a16="http://schemas.microsoft.com/office/drawing/2014/main" id="{A2E066BB-2F57-477F-AA92-886B289BC32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0" name="자유형: 도형 509">
              <a:extLst>
                <a:ext uri="{FF2B5EF4-FFF2-40B4-BE49-F238E27FC236}">
                  <a16:creationId xmlns:a16="http://schemas.microsoft.com/office/drawing/2014/main" id="{D492FCB9-2CB8-4C48-A06D-9631FDB0100B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1" name="자유형: 도형 510">
              <a:extLst>
                <a:ext uri="{FF2B5EF4-FFF2-40B4-BE49-F238E27FC236}">
                  <a16:creationId xmlns:a16="http://schemas.microsoft.com/office/drawing/2014/main" id="{A286E3A9-C05F-482B-8414-ED4C6C037CBD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E0C00839-9D0B-47E0-8FDD-F78C1E1F0528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3" name="자유형: 도형 512">
              <a:extLst>
                <a:ext uri="{FF2B5EF4-FFF2-40B4-BE49-F238E27FC236}">
                  <a16:creationId xmlns:a16="http://schemas.microsoft.com/office/drawing/2014/main" id="{02685FFA-BFA4-41A7-AFA2-F2761C736086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4" name="자유형: 도형 513">
              <a:extLst>
                <a:ext uri="{FF2B5EF4-FFF2-40B4-BE49-F238E27FC236}">
                  <a16:creationId xmlns:a16="http://schemas.microsoft.com/office/drawing/2014/main" id="{75417B0F-7C7E-4BCF-B037-D75F2F89995F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5" name="자유형: 도형 514">
              <a:extLst>
                <a:ext uri="{FF2B5EF4-FFF2-40B4-BE49-F238E27FC236}">
                  <a16:creationId xmlns:a16="http://schemas.microsoft.com/office/drawing/2014/main" id="{83A0EC76-2758-4A29-BC3C-C5591027C2A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6" name="자유형: 도형 515">
              <a:extLst>
                <a:ext uri="{FF2B5EF4-FFF2-40B4-BE49-F238E27FC236}">
                  <a16:creationId xmlns:a16="http://schemas.microsoft.com/office/drawing/2014/main" id="{90699107-2BF0-41D2-A1CE-5362723036F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7" name="자유형: 도형 516">
              <a:extLst>
                <a:ext uri="{FF2B5EF4-FFF2-40B4-BE49-F238E27FC236}">
                  <a16:creationId xmlns:a16="http://schemas.microsoft.com/office/drawing/2014/main" id="{14E1DBAE-DB7D-42C6-B098-5D6738DFF1E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8" name="자유형: 도형 517">
              <a:extLst>
                <a:ext uri="{FF2B5EF4-FFF2-40B4-BE49-F238E27FC236}">
                  <a16:creationId xmlns:a16="http://schemas.microsoft.com/office/drawing/2014/main" id="{BDC71D43-EC22-4E4F-BEDB-3661CE507DF9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9" name="자유형: 도형 518">
              <a:extLst>
                <a:ext uri="{FF2B5EF4-FFF2-40B4-BE49-F238E27FC236}">
                  <a16:creationId xmlns:a16="http://schemas.microsoft.com/office/drawing/2014/main" id="{8CA0C0BC-ED92-49E9-8917-A2839D78F646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0" name="자유형: 도형 519">
              <a:extLst>
                <a:ext uri="{FF2B5EF4-FFF2-40B4-BE49-F238E27FC236}">
                  <a16:creationId xmlns:a16="http://schemas.microsoft.com/office/drawing/2014/main" id="{CFC7BBDF-6A48-4AE0-BF7E-FE6A143C527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1" name="자유형: 도형 520">
              <a:extLst>
                <a:ext uri="{FF2B5EF4-FFF2-40B4-BE49-F238E27FC236}">
                  <a16:creationId xmlns:a16="http://schemas.microsoft.com/office/drawing/2014/main" id="{475869DD-6B2E-46A5-A527-A2806DF5812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2" name="자유형: 도형 521">
              <a:extLst>
                <a:ext uri="{FF2B5EF4-FFF2-40B4-BE49-F238E27FC236}">
                  <a16:creationId xmlns:a16="http://schemas.microsoft.com/office/drawing/2014/main" id="{07FBD662-9E5C-400A-8559-37AFB509C00F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3" name="자유형: 도형 522">
              <a:extLst>
                <a:ext uri="{FF2B5EF4-FFF2-40B4-BE49-F238E27FC236}">
                  <a16:creationId xmlns:a16="http://schemas.microsoft.com/office/drawing/2014/main" id="{233B67E6-31C7-4F05-9DBE-A15FF7D026F1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4" name="자유형: 도형 523">
              <a:extLst>
                <a:ext uri="{FF2B5EF4-FFF2-40B4-BE49-F238E27FC236}">
                  <a16:creationId xmlns:a16="http://schemas.microsoft.com/office/drawing/2014/main" id="{F7C1F15B-30F5-4E34-89DD-462BBBFE264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5" name="자유형: 도형 524">
              <a:extLst>
                <a:ext uri="{FF2B5EF4-FFF2-40B4-BE49-F238E27FC236}">
                  <a16:creationId xmlns:a16="http://schemas.microsoft.com/office/drawing/2014/main" id="{72099340-C1CA-473B-B51C-E9D112CF9338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6" name="자유형: 도형 525">
              <a:extLst>
                <a:ext uri="{FF2B5EF4-FFF2-40B4-BE49-F238E27FC236}">
                  <a16:creationId xmlns:a16="http://schemas.microsoft.com/office/drawing/2014/main" id="{33D9A501-B2F6-4FF0-B51E-C0A0EB1D433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7" name="자유형: 도형 526">
              <a:extLst>
                <a:ext uri="{FF2B5EF4-FFF2-40B4-BE49-F238E27FC236}">
                  <a16:creationId xmlns:a16="http://schemas.microsoft.com/office/drawing/2014/main" id="{E3331E8E-B2ED-4D0C-B001-F6884A7B1894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8" name="자유형: 도형 527">
              <a:extLst>
                <a:ext uri="{FF2B5EF4-FFF2-40B4-BE49-F238E27FC236}">
                  <a16:creationId xmlns:a16="http://schemas.microsoft.com/office/drawing/2014/main" id="{533FE489-CB8D-4D3C-9AE5-D4A6BE95834B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9" name="자유형: 도형 528">
              <a:extLst>
                <a:ext uri="{FF2B5EF4-FFF2-40B4-BE49-F238E27FC236}">
                  <a16:creationId xmlns:a16="http://schemas.microsoft.com/office/drawing/2014/main" id="{E0935277-81D9-419A-8BD4-E93EDCF8A09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0" name="자유형: 도형 529">
              <a:extLst>
                <a:ext uri="{FF2B5EF4-FFF2-40B4-BE49-F238E27FC236}">
                  <a16:creationId xmlns:a16="http://schemas.microsoft.com/office/drawing/2014/main" id="{F199AA0C-0F68-4C16-BA00-0A69CDE11FD4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1" name="자유형: 도형 530">
              <a:extLst>
                <a:ext uri="{FF2B5EF4-FFF2-40B4-BE49-F238E27FC236}">
                  <a16:creationId xmlns:a16="http://schemas.microsoft.com/office/drawing/2014/main" id="{BFD48934-D30B-452D-BEAF-2065D8D0389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2" name="자유형: 도형 531">
              <a:extLst>
                <a:ext uri="{FF2B5EF4-FFF2-40B4-BE49-F238E27FC236}">
                  <a16:creationId xmlns:a16="http://schemas.microsoft.com/office/drawing/2014/main" id="{E88C8EE2-881A-4921-82C9-F7522DDD4A7B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3" name="자유형: 도형 532">
              <a:extLst>
                <a:ext uri="{FF2B5EF4-FFF2-40B4-BE49-F238E27FC236}">
                  <a16:creationId xmlns:a16="http://schemas.microsoft.com/office/drawing/2014/main" id="{4D5D4A44-1D3B-43D0-B144-76EDD6C4E54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4" name="자유형: 도형 533">
              <a:extLst>
                <a:ext uri="{FF2B5EF4-FFF2-40B4-BE49-F238E27FC236}">
                  <a16:creationId xmlns:a16="http://schemas.microsoft.com/office/drawing/2014/main" id="{6E6F11E9-E87E-4C37-A4F6-557A03C6FF0B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5" name="자유형: 도형 534">
              <a:extLst>
                <a:ext uri="{FF2B5EF4-FFF2-40B4-BE49-F238E27FC236}">
                  <a16:creationId xmlns:a16="http://schemas.microsoft.com/office/drawing/2014/main" id="{2B496A74-87AE-4BB6-B8EA-2BC97D3207E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6" name="자유형: 도형 535">
              <a:extLst>
                <a:ext uri="{FF2B5EF4-FFF2-40B4-BE49-F238E27FC236}">
                  <a16:creationId xmlns:a16="http://schemas.microsoft.com/office/drawing/2014/main" id="{06DC23C0-46CD-466E-910A-D1406EAA0E38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7" name="자유형: 도형 536">
              <a:extLst>
                <a:ext uri="{FF2B5EF4-FFF2-40B4-BE49-F238E27FC236}">
                  <a16:creationId xmlns:a16="http://schemas.microsoft.com/office/drawing/2014/main" id="{000166E3-AC49-414E-A6E7-4DE774914766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8" name="자유형: 도형 537">
              <a:extLst>
                <a:ext uri="{FF2B5EF4-FFF2-40B4-BE49-F238E27FC236}">
                  <a16:creationId xmlns:a16="http://schemas.microsoft.com/office/drawing/2014/main" id="{9543FDE8-6561-4824-B8DA-0B937B59D3D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9" name="자유형: 도형 538">
              <a:extLst>
                <a:ext uri="{FF2B5EF4-FFF2-40B4-BE49-F238E27FC236}">
                  <a16:creationId xmlns:a16="http://schemas.microsoft.com/office/drawing/2014/main" id="{C69A60C5-00CA-4C68-966F-F356A9DB4CD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0" name="자유형: 도형 539">
              <a:extLst>
                <a:ext uri="{FF2B5EF4-FFF2-40B4-BE49-F238E27FC236}">
                  <a16:creationId xmlns:a16="http://schemas.microsoft.com/office/drawing/2014/main" id="{90323DDC-2A6F-419A-B38E-9B6A435D4C96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1" name="자유형: 도형 540">
              <a:extLst>
                <a:ext uri="{FF2B5EF4-FFF2-40B4-BE49-F238E27FC236}">
                  <a16:creationId xmlns:a16="http://schemas.microsoft.com/office/drawing/2014/main" id="{BEB431B2-476F-4085-A143-8F9B683855B2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2" name="자유형: 도형 541">
              <a:extLst>
                <a:ext uri="{FF2B5EF4-FFF2-40B4-BE49-F238E27FC236}">
                  <a16:creationId xmlns:a16="http://schemas.microsoft.com/office/drawing/2014/main" id="{BC0098AA-1EC9-41AF-8969-152F80506F33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3" name="자유형: 도형 542">
              <a:extLst>
                <a:ext uri="{FF2B5EF4-FFF2-40B4-BE49-F238E27FC236}">
                  <a16:creationId xmlns:a16="http://schemas.microsoft.com/office/drawing/2014/main" id="{594EB525-7E8F-42A5-9CEA-1CC79D3A580D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4" name="자유형: 도형 543">
              <a:extLst>
                <a:ext uri="{FF2B5EF4-FFF2-40B4-BE49-F238E27FC236}">
                  <a16:creationId xmlns:a16="http://schemas.microsoft.com/office/drawing/2014/main" id="{1170357F-CE47-4FFA-9A23-E7ED6DAAFD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5" name="자유형: 도형 544">
              <a:extLst>
                <a:ext uri="{FF2B5EF4-FFF2-40B4-BE49-F238E27FC236}">
                  <a16:creationId xmlns:a16="http://schemas.microsoft.com/office/drawing/2014/main" id="{13ED3FE3-884D-4D75-8003-37698C6FFBB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6" name="자유형: 도형 545">
              <a:extLst>
                <a:ext uri="{FF2B5EF4-FFF2-40B4-BE49-F238E27FC236}">
                  <a16:creationId xmlns:a16="http://schemas.microsoft.com/office/drawing/2014/main" id="{72842789-092A-46FF-B28A-B3AC28AA2EB7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7" name="자유형: 도형 546">
              <a:extLst>
                <a:ext uri="{FF2B5EF4-FFF2-40B4-BE49-F238E27FC236}">
                  <a16:creationId xmlns:a16="http://schemas.microsoft.com/office/drawing/2014/main" id="{F6D867AB-683E-4CD4-ADBE-22EC777E991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8" name="자유형: 도형 547">
              <a:extLst>
                <a:ext uri="{FF2B5EF4-FFF2-40B4-BE49-F238E27FC236}">
                  <a16:creationId xmlns:a16="http://schemas.microsoft.com/office/drawing/2014/main" id="{C7D8D105-5CC7-41F3-AC43-B5219EF1D3F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9" name="자유형: 도형 548">
              <a:extLst>
                <a:ext uri="{FF2B5EF4-FFF2-40B4-BE49-F238E27FC236}">
                  <a16:creationId xmlns:a16="http://schemas.microsoft.com/office/drawing/2014/main" id="{A941802A-C149-48EE-91CF-6D7337636672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F22552E1-2E5A-4869-B79F-604654C1C11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1" name="자유형: 도형 550">
              <a:extLst>
                <a:ext uri="{FF2B5EF4-FFF2-40B4-BE49-F238E27FC236}">
                  <a16:creationId xmlns:a16="http://schemas.microsoft.com/office/drawing/2014/main" id="{60F094FD-13A7-4B9D-BB77-27185935F4FE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579BFC6-C6C3-4877-A733-BBD625D3C217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CA1947E-5BDA-4956-B68C-696DA1AC3072}"/>
              </a:ext>
            </a:extLst>
          </p:cNvPr>
          <p:cNvSpPr/>
          <p:nvPr/>
        </p:nvSpPr>
        <p:spPr>
          <a:xfrm>
            <a:off x="8687417" y="3044191"/>
            <a:ext cx="477040" cy="5546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92868-A4E3-47C6-B73F-53BD25F8B539}"/>
              </a:ext>
            </a:extLst>
          </p:cNvPr>
          <p:cNvSpPr txBox="1"/>
          <p:nvPr/>
        </p:nvSpPr>
        <p:spPr>
          <a:xfrm>
            <a:off x="7926134" y="1715762"/>
            <a:ext cx="35114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한국사 공부를 통한 한국 역사에 대한 지식 함양 및 자격증 준비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D5FAECE0-8C34-4F32-BC56-20B19B1D2690}"/>
              </a:ext>
            </a:extLst>
          </p:cNvPr>
          <p:cNvSpPr txBox="1"/>
          <p:nvPr/>
        </p:nvSpPr>
        <p:spPr>
          <a:xfrm>
            <a:off x="5476728" y="3661452"/>
            <a:ext cx="39273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미얀마 해외 봉사 및 단기 선교 활동</a:t>
            </a: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0A65916E-9634-4F43-AFA8-079F4A0083EF}"/>
              </a:ext>
            </a:extLst>
          </p:cNvPr>
          <p:cNvSpPr/>
          <p:nvPr/>
        </p:nvSpPr>
        <p:spPr>
          <a:xfrm>
            <a:off x="9442689" y="2430270"/>
            <a:ext cx="477040" cy="5546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77E690-7470-4A17-BBCF-77834848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81" y="3763849"/>
            <a:ext cx="3589270" cy="24422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6E3FDE-F12B-46D8-AEE2-FE36B48C7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38" y="1143116"/>
            <a:ext cx="3584829" cy="24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10DFBC7-7F3D-493C-8E62-8AC413496CE5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482B2A-03CB-41D5-8F9D-3C8951FA16B2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A1D09E5-B749-4118-A87E-1555DA25F7B0}"/>
                </a:ext>
              </a:extLst>
            </p:cNvPr>
            <p:cNvGrpSpPr/>
            <p:nvPr/>
          </p:nvGrpSpPr>
          <p:grpSpPr>
            <a:xfrm>
              <a:off x="657911" y="3708260"/>
              <a:ext cx="3311336" cy="1636901"/>
              <a:chOff x="2700072" y="2021840"/>
              <a:chExt cx="4508960" cy="222892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83758A-134F-4C48-BC61-0CDEE265FE1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7130AE-AEBF-45E4-B9EB-40FADF62DB30}"/>
                  </a:ext>
                </a:extLst>
              </p:cNvPr>
              <p:cNvSpPr txBox="1"/>
              <p:nvPr/>
            </p:nvSpPr>
            <p:spPr>
              <a:xfrm>
                <a:off x="5281212" y="3119218"/>
                <a:ext cx="192782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계획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AF8412-5DAB-4BC1-BFFB-802615BF91E1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617220-832A-4689-A469-8F4F4D682269}"/>
              </a:ext>
            </a:extLst>
          </p:cNvPr>
          <p:cNvSpPr txBox="1"/>
          <p:nvPr/>
        </p:nvSpPr>
        <p:spPr>
          <a:xfrm>
            <a:off x="4286232" y="2956286"/>
            <a:ext cx="175377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Python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528783" y="1685106"/>
            <a:ext cx="4056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/>
                </a:solidFill>
              </a:rPr>
              <a:t>활발한 활동 예정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algn="just"/>
            <a:r>
              <a:rPr lang="ko-KR" altLang="en-US" dirty="0">
                <a:solidFill>
                  <a:schemeClr val="bg1"/>
                </a:solidFill>
              </a:rPr>
              <a:t>다른 부원들의 활동을 적극적으로 수용하여 배울 예정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658506"/>
            <a:ext cx="4448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/>
                </a:solidFill>
              </a:rPr>
              <a:t>책을 통해 기본적인 </a:t>
            </a:r>
            <a:r>
              <a:rPr lang="en-US" altLang="ko-KR" dirty="0">
                <a:solidFill>
                  <a:schemeClr val="bg1"/>
                </a:solidFill>
              </a:rPr>
              <a:t>Python </a:t>
            </a:r>
            <a:r>
              <a:rPr lang="ko-KR" altLang="en-US" dirty="0">
                <a:solidFill>
                  <a:schemeClr val="bg1"/>
                </a:solidFill>
              </a:rPr>
              <a:t>사용법 등을 더 익히고 숙달할 예정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</a:rPr>
              <a:t>Image processing </a:t>
            </a:r>
            <a:r>
              <a:rPr lang="ko-KR" altLang="en-US" dirty="0">
                <a:solidFill>
                  <a:schemeClr val="bg1"/>
                </a:solidFill>
              </a:rPr>
              <a:t>에 대해 공부할 예정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198050" y="4352677"/>
            <a:ext cx="405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일에 한국사 시험 예정이므로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병행하며 공부할 예정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3CA1E8-3DE7-4BE6-BE91-CAA5E511F2DC}"/>
              </a:ext>
            </a:extLst>
          </p:cNvPr>
          <p:cNvSpPr txBox="1"/>
          <p:nvPr/>
        </p:nvSpPr>
        <p:spPr>
          <a:xfrm>
            <a:off x="6172317" y="2951401"/>
            <a:ext cx="175377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</a:rPr>
              <a:t>Github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1D3C87-5AFD-4A70-97B8-2343A054458E}"/>
              </a:ext>
            </a:extLst>
          </p:cNvPr>
          <p:cNvSpPr txBox="1"/>
          <p:nvPr/>
        </p:nvSpPr>
        <p:spPr>
          <a:xfrm>
            <a:off x="4286232" y="3706345"/>
            <a:ext cx="175377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한국사</a:t>
            </a: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83488" y="3013501"/>
            <a:ext cx="3255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1026160" y="2008170"/>
            <a:ext cx="7173798" cy="4408148"/>
            <a:chOff x="1114271" y="1767839"/>
            <a:chExt cx="7765778" cy="42958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6003634" y="1767839"/>
              <a:ext cx="2876415" cy="262346"/>
            </a:xfrm>
            <a:prstGeom prst="rect">
              <a:avLst/>
            </a:prstGeom>
            <a:solidFill>
              <a:srgbClr val="024B8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1114271" y="1774605"/>
              <a:ext cx="6588663" cy="4289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#1 Python</a:t>
              </a: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4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#2 </a:t>
              </a:r>
              <a:r>
                <a:rPr kumimoji="0" lang="en-US" altLang="ko-KR" sz="4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Github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4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#3 </a:t>
              </a:r>
              <a:r>
                <a:rPr kumimoji="0" lang="ko-KR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그 외 활동</a:t>
              </a:r>
              <a:endPara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4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#4 </a:t>
              </a:r>
              <a:r>
                <a:rPr kumimoji="0" lang="ko-KR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계획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3526C-5711-4D51-BF9B-905EDCD5B4CF}"/>
              </a:ext>
            </a:extLst>
          </p:cNvPr>
          <p:cNvSpPr txBox="1"/>
          <p:nvPr/>
        </p:nvSpPr>
        <p:spPr>
          <a:xfrm>
            <a:off x="9315585" y="6441685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4F288-73CE-4FBB-A722-A5CC44AF724E}"/>
              </a:ext>
            </a:extLst>
          </p:cNvPr>
          <p:cNvSpPr txBox="1"/>
          <p:nvPr/>
        </p:nvSpPr>
        <p:spPr>
          <a:xfrm>
            <a:off x="2104084" y="441682"/>
            <a:ext cx="65886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98B58-2D67-450F-9CE1-452E24808A4C}"/>
              </a:ext>
            </a:extLst>
          </p:cNvPr>
          <p:cNvSpPr txBox="1"/>
          <p:nvPr/>
        </p:nvSpPr>
        <p:spPr>
          <a:xfrm>
            <a:off x="8686463" y="6534835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27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34334" cy="1636901"/>
              <a:chOff x="2700072" y="2021840"/>
              <a:chExt cx="5084945" cy="222892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705220" y="3119218"/>
                <a:ext cx="3079797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Python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1ABE39-CED9-4312-8928-29BB66C56E18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기본적인 연산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</a:t>
            </a:r>
            <a:r>
              <a:rPr lang="ko-KR" altLang="en-US" sz="1200" dirty="0"/>
              <a:t>차 함수 계산</a:t>
            </a:r>
            <a:endParaRPr lang="en-US" altLang="ko-KR" sz="1200" dirty="0"/>
          </a:p>
          <a:p>
            <a:pPr algn="ctr"/>
            <a:r>
              <a:rPr lang="ko-KR" altLang="en-US" sz="1200" dirty="0"/>
              <a:t>나누기 연산</a:t>
            </a:r>
            <a:r>
              <a:rPr lang="en-US" altLang="ko-KR" sz="1200" dirty="0"/>
              <a:t>, // </a:t>
            </a:r>
            <a:r>
              <a:rPr lang="ko-KR" altLang="en-US" sz="1200" dirty="0"/>
              <a:t>연산</a:t>
            </a:r>
            <a:endParaRPr lang="en-US" altLang="ko-KR" sz="1200" dirty="0"/>
          </a:p>
          <a:p>
            <a:pPr algn="ctr"/>
            <a:r>
              <a:rPr lang="ko-KR" altLang="en-US" sz="1200" dirty="0"/>
              <a:t>곱</a:t>
            </a:r>
            <a:r>
              <a:rPr lang="en-US" altLang="ko-KR" sz="1200" dirty="0"/>
              <a:t>, </a:t>
            </a:r>
            <a:r>
              <a:rPr lang="ko-KR" altLang="en-US" sz="1200" dirty="0"/>
              <a:t>제곱 연산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거북이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90720" y="532719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거북이를 출력하고 </a:t>
            </a:r>
            <a:r>
              <a:rPr lang="ko-KR" altLang="en-US" sz="1200" dirty="0" err="1"/>
              <a:t>움직여보기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EAD4AD-BA90-4141-BDF9-5F7B90A4D6EE}"/>
              </a:ext>
            </a:extLst>
          </p:cNvPr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844803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 튀기기 </a:t>
            </a:r>
            <a:r>
              <a:rPr lang="en-US" altLang="ko-KR" dirty="0"/>
              <a:t>(</a:t>
            </a:r>
            <a:r>
              <a:rPr lang="ko-KR" altLang="en-US" dirty="0"/>
              <a:t>실패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7975600" y="5327197"/>
            <a:ext cx="321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공중에서 </a:t>
            </a:r>
            <a:r>
              <a:rPr lang="ko-KR" altLang="en-US" sz="1200"/>
              <a:t>공을 떨어뜨렸을 때 튀기는 모습을 출력하는 코드인데 실행이 되지 않음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59E655-EFAF-4B4B-8C1D-B930AD4A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51" y="1149310"/>
            <a:ext cx="2969097" cy="29564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C1088A-7376-4AE1-A200-93B669E6B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77" y="1149310"/>
            <a:ext cx="3361834" cy="30604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F5AF2C-09F5-45A6-BBD6-6901217A7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154" y="1149309"/>
            <a:ext cx="3584254" cy="30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B17A53-21CD-430E-B238-D5214503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3" y="1129885"/>
            <a:ext cx="4282597" cy="40737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0D1853-802A-4BC3-9ECC-1DAFAC74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50" y="1129886"/>
            <a:ext cx="3563334" cy="36837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FA888F-6951-4EB0-B28B-836B3E3F9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84" y="1129887"/>
            <a:ext cx="3893269" cy="26219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A792436-DF9E-4BC0-B060-DB4AC2872301}"/>
              </a:ext>
            </a:extLst>
          </p:cNvPr>
          <p:cNvSpPr txBox="1"/>
          <p:nvPr/>
        </p:nvSpPr>
        <p:spPr>
          <a:xfrm flipH="1">
            <a:off x="8652077" y="4309423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배열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7FAB32-07A6-4648-BB07-23E53CC5C0B9}"/>
              </a:ext>
            </a:extLst>
          </p:cNvPr>
          <p:cNvCxnSpPr/>
          <p:nvPr/>
        </p:nvCxnSpPr>
        <p:spPr>
          <a:xfrm>
            <a:off x="9403132" y="490783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B1C2F6-906F-4B75-A9F7-602EF0722FA3}"/>
              </a:ext>
            </a:extLst>
          </p:cNvPr>
          <p:cNvSpPr txBox="1"/>
          <p:nvPr/>
        </p:nvSpPr>
        <p:spPr>
          <a:xfrm>
            <a:off x="8255052" y="5236309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이미지 프로세싱의 기초가 되는 </a:t>
            </a:r>
            <a:r>
              <a:rPr lang="en-US" altLang="ko-KR" sz="1200" dirty="0" err="1"/>
              <a:t>numpy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833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오류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29920" y="146136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629920" y="1631194"/>
            <a:ext cx="5062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&gt;&gt;&gt; t = </a:t>
            </a:r>
            <a:r>
              <a:rPr lang="en-US" altLang="ko-KR" sz="1600" dirty="0" err="1"/>
              <a:t>turtle.Pen</a:t>
            </a:r>
            <a:r>
              <a:rPr lang="en-US" altLang="ko-KR" sz="1600" dirty="0"/>
              <a:t>()</a:t>
            </a:r>
          </a:p>
          <a:p>
            <a:pPr algn="just"/>
            <a:r>
              <a:rPr lang="en-US" altLang="ko-KR" sz="1600" dirty="0"/>
              <a:t>Traceback (most recent call last):</a:t>
            </a:r>
          </a:p>
          <a:p>
            <a:pPr algn="just"/>
            <a:r>
              <a:rPr lang="en-US" altLang="ko-KR" sz="1600" dirty="0"/>
              <a:t>  File "&lt;stdin&gt;", line 1, in &lt;module&gt;</a:t>
            </a:r>
          </a:p>
          <a:p>
            <a:pPr algn="just"/>
            <a:r>
              <a:rPr lang="en-US" altLang="ko-KR" sz="1600" dirty="0" err="1"/>
              <a:t>AttributeError</a:t>
            </a:r>
            <a:r>
              <a:rPr lang="en-US" altLang="ko-KR" sz="1600" dirty="0"/>
              <a:t>: module 'turtle' has no attribute 'Pen'</a:t>
            </a:r>
          </a:p>
          <a:p>
            <a:pPr algn="just"/>
            <a:r>
              <a:rPr lang="en-US" altLang="ko-KR" sz="1600" dirty="0"/>
              <a:t> </a:t>
            </a:r>
            <a:r>
              <a:rPr lang="ko-KR" altLang="en-US" sz="1600" dirty="0"/>
              <a:t>이렇게 오류가 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E036AA-BD9B-421C-A223-3F22B0F4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65" y="3530914"/>
            <a:ext cx="3197362" cy="2420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76E426-D436-43A8-B2F0-9F0A7808B63B}"/>
              </a:ext>
            </a:extLst>
          </p:cNvPr>
          <p:cNvSpPr txBox="1"/>
          <p:nvPr/>
        </p:nvSpPr>
        <p:spPr>
          <a:xfrm>
            <a:off x="6499968" y="1600635"/>
            <a:ext cx="5376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프로젝트의 이름을 </a:t>
            </a:r>
            <a:r>
              <a:rPr lang="en-US" altLang="ko-KR" sz="1600" dirty="0"/>
              <a:t>turtle</a:t>
            </a:r>
            <a:r>
              <a:rPr lang="ko-KR" altLang="en-US" sz="1600" dirty="0"/>
              <a:t>이 아닌 다른 것으로 하니까 해결</a:t>
            </a:r>
            <a:r>
              <a:rPr lang="en-US" altLang="ko-KR" sz="1600" dirty="0"/>
              <a:t>.</a:t>
            </a:r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turtle.py</a:t>
            </a:r>
            <a:r>
              <a:rPr lang="ko-KR" altLang="en-US" sz="1600" dirty="0"/>
              <a:t>로 하면 </a:t>
            </a:r>
            <a:r>
              <a:rPr lang="en-US" altLang="ko-KR" sz="1600" dirty="0"/>
              <a:t>import turtle</a:t>
            </a:r>
            <a:r>
              <a:rPr lang="ko-KR" altLang="en-US" sz="1600" dirty="0"/>
              <a:t>을 할 때 </a:t>
            </a:r>
            <a:r>
              <a:rPr lang="en-US" altLang="ko-KR" sz="1600" dirty="0" err="1"/>
              <a:t>pyturtle</a:t>
            </a:r>
            <a:r>
              <a:rPr lang="en-US" altLang="ko-KR" sz="1600" dirty="0"/>
              <a:t> </a:t>
            </a:r>
            <a:r>
              <a:rPr lang="ko-KR" altLang="en-US" sz="1600" dirty="0"/>
              <a:t>모듈의 것을 불러오는 것이 아니라 내가 만든 </a:t>
            </a:r>
            <a:r>
              <a:rPr lang="en-US" altLang="ko-KR" sz="1600" dirty="0"/>
              <a:t>turtle.py</a:t>
            </a:r>
            <a:r>
              <a:rPr lang="ko-KR" altLang="en-US" sz="1600" dirty="0"/>
              <a:t>를 불러오기 때문에 오류가 뜸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087665F-AD99-4077-9B28-95E37E7846EF}"/>
              </a:ext>
            </a:extLst>
          </p:cNvPr>
          <p:cNvSpPr/>
          <p:nvPr/>
        </p:nvSpPr>
        <p:spPr>
          <a:xfrm>
            <a:off x="5618375" y="2262355"/>
            <a:ext cx="669303" cy="3299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4B80A-478F-4665-AAD9-723F4F01309D}"/>
              </a:ext>
            </a:extLst>
          </p:cNvPr>
          <p:cNvSpPr txBox="1"/>
          <p:nvPr/>
        </p:nvSpPr>
        <p:spPr>
          <a:xfrm>
            <a:off x="6499967" y="2879427"/>
            <a:ext cx="51768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출처</a:t>
            </a:r>
            <a:r>
              <a:rPr lang="en-US" altLang="ko-KR" sz="500" dirty="0"/>
              <a:t>.</a:t>
            </a:r>
            <a:r>
              <a:rPr lang="ko-KR" altLang="en-US" sz="500" dirty="0"/>
              <a:t> 네이버 지식 </a:t>
            </a:r>
            <a:r>
              <a:rPr lang="en-US" altLang="ko-KR" sz="500" dirty="0"/>
              <a:t>in</a:t>
            </a:r>
          </a:p>
          <a:p>
            <a:r>
              <a:rPr lang="en-US" altLang="ko-KR" sz="500" dirty="0">
                <a:hlinkClick r:id="rId3"/>
              </a:rPr>
              <a:t>https://kin.naver.com/qna/detail.nhn?d1id=1&amp;dirId=10302&amp;docId=325832743&amp;qb=cHl0aG9uIEF0dHJpYnV0ZUVycm9yOiBtb2R1bGUgJ3R1cnRsZScgaGFzIG5vIGF0dHJpYnV0ZSAnUGVuJw==&amp;enc=utf8&amp;section=kin&amp;rank=5&amp;search_sort=0&amp;spq=0</a:t>
            </a:r>
            <a:endParaRPr lang="ko-KR" altLang="en-US" sz="5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DC3C86B-A809-4351-A222-9AB93D3E5ED6}"/>
              </a:ext>
            </a:extLst>
          </p:cNvPr>
          <p:cNvCxnSpPr/>
          <p:nvPr/>
        </p:nvCxnSpPr>
        <p:spPr>
          <a:xfrm>
            <a:off x="629920" y="3327086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F33AC74-9845-491F-99B8-D003A62184BC}"/>
              </a:ext>
            </a:extLst>
          </p:cNvPr>
          <p:cNvSpPr/>
          <p:nvPr/>
        </p:nvSpPr>
        <p:spPr>
          <a:xfrm>
            <a:off x="5618375" y="4655811"/>
            <a:ext cx="669303" cy="3299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3ECAD-5E30-4BF9-A86C-82E5336FE34E}"/>
              </a:ext>
            </a:extLst>
          </p:cNvPr>
          <p:cNvSpPr txBox="1"/>
          <p:nvPr/>
        </p:nvSpPr>
        <p:spPr>
          <a:xfrm>
            <a:off x="6499968" y="4282169"/>
            <a:ext cx="5376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공 튀기는 프로그램 코드 작성 후 실행하면 이와 같이 멈춘 상태에서 실행이 되지 않음</a:t>
            </a:r>
            <a:r>
              <a:rPr lang="en-US" altLang="ko-KR" sz="1600" dirty="0"/>
              <a:t>.</a:t>
            </a:r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/>
              <a:t>-&gt; </a:t>
            </a:r>
            <a:r>
              <a:rPr lang="ko-KR" altLang="en-US" sz="1600" dirty="0"/>
              <a:t>교수님께 질문 후 오류 원인 파악 예정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C8A765-A947-4C44-AB6D-47AFFD435DC8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8D6574-A45C-4CF2-A94A-91C7E16FF16F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3E3480E-CFFB-4623-B4A1-99333F2E650D}"/>
                </a:ext>
              </a:extLst>
            </p:cNvPr>
            <p:cNvGrpSpPr/>
            <p:nvPr/>
          </p:nvGrpSpPr>
          <p:grpSpPr>
            <a:xfrm>
              <a:off x="657911" y="3708260"/>
              <a:ext cx="3688041" cy="1636901"/>
              <a:chOff x="2700072" y="2021840"/>
              <a:chExt cx="5021911" cy="222892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DFF7C-01CD-421B-8C65-8634754EE6C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488495-1C21-49A4-8616-F2F86BB1DEEE}"/>
                  </a:ext>
                </a:extLst>
              </p:cNvPr>
              <p:cNvSpPr txBox="1"/>
              <p:nvPr/>
            </p:nvSpPr>
            <p:spPr>
              <a:xfrm>
                <a:off x="4768259" y="3119218"/>
                <a:ext cx="295372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Github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85E9767-7A1C-4020-981E-4B0D36C045D2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147827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관계 구축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005840" y="532719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Follow</a:t>
            </a:r>
            <a:r>
              <a:rPr lang="ko-KR" altLang="en-US" sz="1200" dirty="0"/>
              <a:t>를 통한 관계망 구축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4963159" y="4419597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Comment </a:t>
            </a:r>
            <a:r>
              <a:rPr lang="ko-KR" altLang="en-US" dirty="0"/>
              <a:t>작성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4400550" y="5313984"/>
            <a:ext cx="321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Minjae</a:t>
            </a:r>
            <a:r>
              <a:rPr lang="en-US" altLang="ko-KR" sz="1200" dirty="0"/>
              <a:t>-Park </a:t>
            </a:r>
            <a:r>
              <a:rPr lang="ko-KR" altLang="en-US" sz="1200" dirty="0"/>
              <a:t>이 올린 코드에 대한 질문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553CB4-5D36-484F-9F22-9471D9E1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05" y="1338952"/>
            <a:ext cx="3017521" cy="28708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3027E6-F4C6-44F0-BA90-E369A58D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22" y="1303837"/>
            <a:ext cx="3094455" cy="27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33FC3E9-AB49-408C-93AB-878D087F6DE3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A56A3C-599F-4134-B19C-5C97EEF0D247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D0AC83E-2B99-4276-8AB3-BEC01CD98D84}"/>
                </a:ext>
              </a:extLst>
            </p:cNvPr>
            <p:cNvGrpSpPr/>
            <p:nvPr/>
          </p:nvGrpSpPr>
          <p:grpSpPr>
            <a:xfrm>
              <a:off x="657911" y="3708260"/>
              <a:ext cx="4143294" cy="1636901"/>
              <a:chOff x="2700072" y="2021840"/>
              <a:chExt cx="5641816" cy="222892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0E88C1-A8C7-40F7-A65E-B800C05735F9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F99E82-0485-41EE-8778-9C84C6B4AFE1}"/>
                  </a:ext>
                </a:extLst>
              </p:cNvPr>
              <p:cNvSpPr txBox="1"/>
              <p:nvPr/>
            </p:nvSpPr>
            <p:spPr>
              <a:xfrm>
                <a:off x="4148355" y="3119218"/>
                <a:ext cx="419353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그 외 활동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24C0512-21E6-40FB-AED4-EFF1210F5A75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345</Words>
  <Application>Microsoft Office PowerPoint</Application>
  <PresentationFormat>와이드스크린</PresentationFormat>
  <Paragraphs>67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JuHyuck Lim</cp:lastModifiedBy>
  <cp:revision>20</cp:revision>
  <dcterms:created xsi:type="dcterms:W3CDTF">2019-12-23T00:32:35Z</dcterms:created>
  <dcterms:modified xsi:type="dcterms:W3CDTF">2020-01-22T04:49:58Z</dcterms:modified>
</cp:coreProperties>
</file>